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8" r:id="rId6"/>
    <p:sldId id="27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7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ntim.bansal.cse22@itbhu.ac.in" TargetMode="External"/><Relationship Id="rId5" Type="http://schemas.openxmlformats.org/officeDocument/2006/relationships/hyperlink" Target="mailto:Vishishta.Pakhi.cse22@itbhu.ac.in" TargetMode="Externa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11700" b="1" dirty="0"/>
              <a:t>ITW-2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PROJECT</a:t>
            </a:r>
            <a:br>
              <a:rPr lang="en-US" sz="117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by :    Vishishta Pakhi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	          22075093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	 antim </a:t>
            </a:r>
            <a:r>
              <a:rPr lang="en-US" sz="2000" dirty="0" err="1">
                <a:solidFill>
                  <a:schemeClr val="tx1"/>
                </a:solidFill>
              </a:rPr>
              <a:t>bansal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		    22075012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		 GROUP NO. 13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01336"/>
            <a:ext cx="3549121" cy="7790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NOTIFICATION SEND AND READ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99D08D-FFED-948B-92F8-B7AF8D5E4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835" y="654728"/>
            <a:ext cx="5943600" cy="26096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1580225"/>
            <a:ext cx="3549121" cy="443883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IS THE NOTIFICATION PAGE OF OUR SITE 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HERE THE HOD CAN SEND THE NOTIFICATION TO STUDENT OR STAFF 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AND STAFF OR STUDENT CAN READ THE NOTIFICATION AND REPLY TO THE HOD . AND HOD CAN SEE THEIR REPLY .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2E7EAE-2827-F5A8-F462-B71B9A98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835" y="3548188"/>
            <a:ext cx="5943600" cy="276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28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78888"/>
            <a:ext cx="3549121" cy="7878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ATTENDANCE – TAKE 			AND VIEW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9D70A3-8ED1-FC18-2A4C-19E3DE986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4583" y="373509"/>
            <a:ext cx="5943600" cy="2724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the attendance page of our site.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the teacher can take attendance of students and students can view their attendance 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Hod can also view the students attendance.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0CE3D-0E79-9D87-9674-8414066C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583" y="3508005"/>
            <a:ext cx="5943600" cy="273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157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976542"/>
            <a:ext cx="3549121" cy="477175"/>
          </a:xfrm>
        </p:spPr>
        <p:txBody>
          <a:bodyPr/>
          <a:lstStyle/>
          <a:p>
            <a:r>
              <a:rPr lang="en-US" b="1" dirty="0"/>
              <a:t>Feedback portal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6E76DC-56A1-DB9C-6ECF-F5CDC8D17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813" y="1828264"/>
            <a:ext cx="5943600" cy="35249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09" y="2134812"/>
            <a:ext cx="3549121" cy="2911874"/>
          </a:xfrm>
        </p:spPr>
        <p:txBody>
          <a:bodyPr/>
          <a:lstStyle/>
          <a:p>
            <a:endParaRPr lang="en-US" dirty="0"/>
          </a:p>
          <a:p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Here students and staff can give there feedback to hod and hod can reply to them.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1086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Vishishta.Pakhi.cse22@itbhu.ac.in</a:t>
            </a: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Antim.bansal.cse22@itbhu.ac.in</a:t>
            </a:r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DDBA-FA0B-C095-E077-F7A47A7F6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055" y="115409"/>
            <a:ext cx="3549121" cy="1371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lgerian" panose="04020705040A02060702" pitchFamily="82" charset="0"/>
              </a:rPr>
              <a:t>INSTIPRO</a:t>
            </a:r>
            <a:endParaRPr lang="en-IN" sz="4000" dirty="0">
              <a:latin typeface="Algerian" panose="04020705040A02060702" pitchFamily="8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F117FD-99C7-1E07-FD2C-14575F0E9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5516" y="1771650"/>
            <a:ext cx="2857500" cy="28575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9A31E-14CF-0907-C0F0-A70A53663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2055" y="1393794"/>
            <a:ext cx="3678478" cy="5181599"/>
          </a:xfrm>
        </p:spPr>
        <p:txBody>
          <a:bodyPr>
            <a:normAutofit/>
          </a:bodyPr>
          <a:lstStyle/>
          <a:p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InstiPro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is a database management app for managing college database.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 It supports ‘crud’ operations and has a responsive frontend. Some of the features include: </a:t>
            </a:r>
          </a:p>
          <a:p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Adding/editing/deleting data of </a:t>
            </a:r>
            <a:r>
              <a:rPr lang="en-IN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students,staff,subjects,courses</a:t>
            </a:r>
            <a:r>
              <a:rPr lang="en-IN" sz="1900" dirty="0"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Viewing of the above data.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It has login feature and features like attendance, feedback portal, leave application and notifications.</a:t>
            </a:r>
          </a:p>
          <a:p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Technologies used: html,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css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Django,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mysql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95ECC-81CC-28BC-FC35-F694FC6B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67" y="1487009"/>
            <a:ext cx="4361894" cy="3273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491C4-E2F7-7D42-F5DD-B281940CDA6B}"/>
              </a:ext>
            </a:extLst>
          </p:cNvPr>
          <p:cNvSpPr txBox="1"/>
          <p:nvPr/>
        </p:nvSpPr>
        <p:spPr>
          <a:xfrm>
            <a:off x="7643673" y="451006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7830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CB48-4AD2-24FC-BC58-F62AEFF16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22050"/>
          </a:xfrm>
        </p:spPr>
        <p:txBody>
          <a:bodyPr/>
          <a:lstStyle/>
          <a:p>
            <a:r>
              <a:rPr lang="en-US" dirty="0"/>
              <a:t>								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7D393-AF08-5611-CCCF-0027AB489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313" y="1438275"/>
            <a:ext cx="8412200" cy="4352925"/>
          </a:xfrm>
        </p:spPr>
      </p:pic>
    </p:spTree>
    <p:extLst>
      <p:ext uri="{BB962C8B-B14F-4D97-AF65-F5344CB8AC3E}">
        <p14:creationId xmlns:p14="http://schemas.microsoft.com/office/powerpoint/2010/main" val="23858027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C5CF-A06B-B3FB-356B-EB440F96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609601"/>
            <a:ext cx="3549121" cy="46829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SELECT POSITION &amp; LOGIN PAGE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E9BF4F-7342-E1FD-88C8-E82C749A8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5301" y="348987"/>
            <a:ext cx="4815288" cy="30800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45CE8-370E-2907-5DB8-885983E3A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1509204"/>
            <a:ext cx="3549121" cy="4572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is the first page of our site.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Here, user first selects position[student, staff, hod] and then the login page opens for same and they shall fill their details. The login button directs to dashboard of respective user.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877BF-0282-0CA7-B2CC-EF05EE6B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02" y="3343385"/>
            <a:ext cx="4815288" cy="30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48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071D5-681D-177D-003D-A06CE198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47" y="790113"/>
            <a:ext cx="3873786" cy="432786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</a:t>
            </a:r>
            <a:r>
              <a:rPr lang="en-US" b="1" dirty="0"/>
              <a:t>DASHBOARD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B9109-A1E5-4104-C7AC-23647E38C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527" y="1600200"/>
            <a:ext cx="6907675" cy="38862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A2595-7230-6866-26D3-732C786CA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883" y="1340529"/>
            <a:ext cx="4246649" cy="4643021"/>
          </a:xfrm>
        </p:spPr>
        <p:txBody>
          <a:bodyPr>
            <a:no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IS THE FRONT PAGE OF HOD DASHBOARD.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IT INCLUDES FEATURES AS APPLY FOR LEAVE , NOTIFICATIONS , FEEDBACK , ATTENDANCE AND ABOUT STUDENTS AND STAFF AND ALSO IT HAS A FEATURE FOR LOGOUT 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IT ALSO CONTAINS THE PIE CHARTS AND BAR CHART OF SOME INFORMATION OF  STUDENTS AND STAFF INFORMATION AND ON THE UPPER RIGHT SIDE IT HAS A OPTION FOR UPDATE THE PROFILE ETC...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92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08237"/>
            <a:ext cx="3549121" cy="4150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ADD PAGE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34DD49-6692-F3AC-A104-346DD55F7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813" y="1807369"/>
            <a:ext cx="6499302" cy="39808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773" y="1425432"/>
            <a:ext cx="3549121" cy="474474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 . Form for Adding Details: Users can input essential information, including first name, last name, roll number, contact details, and more.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2 . Dropdown Selections: Users can select gender, course, and session year from predefined options in dropdown menus.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3 . Saving the form: The form is submitted and  details  filled including names, mobile numbers, and address are saved in admin site. only hod can perform these functions.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5900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25994"/>
            <a:ext cx="3549121" cy="43278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VIEW PAGE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9EF194-57CD-B026-D429-B3F72E874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812" y="1180730"/>
            <a:ext cx="6419403" cy="45098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1393793"/>
            <a:ext cx="3549121" cy="4065973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a view page.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the entered information about various things[student, staff, subject etc.] is shown in a table like format.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is also an action button for each row to edit or delete the specific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tupple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115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87767"/>
            <a:ext cx="3549121" cy="548196"/>
          </a:xfrm>
        </p:spPr>
        <p:txBody>
          <a:bodyPr>
            <a:normAutofit/>
          </a:bodyPr>
          <a:lstStyle/>
          <a:p>
            <a:r>
              <a:rPr lang="en-US" b="1" dirty="0"/>
              <a:t>PROFILE UPDATE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26DFC7-4EC8-F26C-E972-F9E3E755B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812" y="887768"/>
            <a:ext cx="6570323" cy="482057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1642369"/>
            <a:ext cx="3549121" cy="40659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profile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updation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page where user can update there profile pic and password.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opened by clicking the profile picture icon on dashboard upper right corner.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82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B19B-06FC-6C29-58AA-F66A7FDD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264454"/>
            <a:ext cx="4096415" cy="1023847"/>
          </a:xfrm>
        </p:spPr>
        <p:txBody>
          <a:bodyPr>
            <a:normAutofit/>
          </a:bodyPr>
          <a:lstStyle/>
          <a:p>
            <a:r>
              <a:rPr lang="en-US" dirty="0"/>
              <a:t>      </a:t>
            </a:r>
            <a:r>
              <a:rPr lang="en-US" b="1" dirty="0"/>
              <a:t>Apply leave &amp; </a:t>
            </a:r>
            <a:br>
              <a:rPr lang="en-US" b="1" dirty="0"/>
            </a:br>
            <a:r>
              <a:rPr lang="en-US" b="1" dirty="0"/>
              <a:t>          ACCEPT LEAVE</a:t>
            </a:r>
            <a:endParaRPr lang="en-IN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11C235-D2E7-4FF1-08B4-91230DEA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32217"/>
            <a:ext cx="5069149" cy="28883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8F032-78CF-9C71-4861-2AA5841EC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1912277"/>
            <a:ext cx="3549121" cy="386708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IS THE APPLY PAGE OF OUR SITE .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HERE STAFF OR STUDENT CAN APPLY FOR LEAVE AND THE HOD CAN ACCEPT OR REJECT THEIR LEAVE PROPOSAL  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89A5F2-6302-6246-4A4C-BADF00F36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723" y="3429000"/>
            <a:ext cx="5058426" cy="301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87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93</TotalTime>
  <Words>583</Words>
  <Application>Microsoft Office PowerPoint</Application>
  <PresentationFormat>Widescreen</PresentationFormat>
  <Paragraphs>46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Century Gothic</vt:lpstr>
      <vt:lpstr>Mesh</vt:lpstr>
      <vt:lpstr>ITW-2 PROJECT by :    Vishishta Pakhi             22075093    antim bansal        22075012    GROUP NO. 13</vt:lpstr>
      <vt:lpstr>INSTIPRO</vt:lpstr>
      <vt:lpstr>        DATABASE</vt:lpstr>
      <vt:lpstr>SELECT POSITION &amp; LOGIN PAGE</vt:lpstr>
      <vt:lpstr>        DASHBOARD</vt:lpstr>
      <vt:lpstr>ADD PAGE</vt:lpstr>
      <vt:lpstr>VIEW PAGE</vt:lpstr>
      <vt:lpstr>PROFILE UPDATE</vt:lpstr>
      <vt:lpstr>      Apply leave &amp;            ACCEPT LEAVE</vt:lpstr>
      <vt:lpstr>NOTIFICATION SEND AND READ</vt:lpstr>
      <vt:lpstr>ATTENDANCE – TAKE    AND VIEW</vt:lpstr>
      <vt:lpstr>Feedback portal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ITW-2 PROJECT by :    Vishishta Pakhi             22075093    antim bansal        22075012    GROUP NO. 13</dc:title>
  <dc:creator>Vishishta Pakhi</dc:creator>
  <cp:lastModifiedBy>Vishishta Pakhi</cp:lastModifiedBy>
  <cp:revision>1</cp:revision>
  <dcterms:created xsi:type="dcterms:W3CDTF">2023-11-05T20:19:24Z</dcterms:created>
  <dcterms:modified xsi:type="dcterms:W3CDTF">2023-11-05T21:53:07Z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